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3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2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74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82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14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1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30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5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3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34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1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110D4-4EEA-47AA-B7AA-F4277D69EC4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7F26-E791-4BDC-A1E3-782DDA1CBA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6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3108" y="72796"/>
            <a:ext cx="45700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400" dirty="0"/>
              <a:t>Our Products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26734"/>
              </p:ext>
            </p:extLst>
          </p:nvPr>
        </p:nvGraphicFramePr>
        <p:xfrm>
          <a:off x="1839808" y="3056466"/>
          <a:ext cx="8128000" cy="12801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852590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634271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817260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924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92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196392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V="1">
            <a:off x="2882900" y="2286000"/>
            <a:ext cx="0" cy="774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873205" y="2281766"/>
            <a:ext cx="0" cy="774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985000" y="2286000"/>
            <a:ext cx="0" cy="774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940800" y="2286000"/>
            <a:ext cx="0" cy="774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882900" y="4336626"/>
            <a:ext cx="0" cy="63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873205" y="4336626"/>
            <a:ext cx="0" cy="63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985000" y="4336626"/>
            <a:ext cx="0" cy="63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940800" y="4336626"/>
            <a:ext cx="0" cy="635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538695"/>
              </p:ext>
            </p:extLst>
          </p:nvPr>
        </p:nvGraphicFramePr>
        <p:xfrm>
          <a:off x="1839808" y="1212970"/>
          <a:ext cx="8128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2521718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278822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330863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642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# Cylinders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Engine Spec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Bore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(M)</a:t>
                      </a:r>
                      <a:r>
                        <a:rPr lang="en-GB" sz="2000" baseline="0" dirty="0"/>
                        <a:t> Marine</a:t>
                      </a:r>
                    </a:p>
                    <a:p>
                      <a:pPr algn="ctr"/>
                      <a:r>
                        <a:rPr lang="en-GB" sz="2000" baseline="0" dirty="0"/>
                        <a:t> (S) Generator Set / Auxiliary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72838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18924"/>
              </p:ext>
            </p:extLst>
          </p:nvPr>
        </p:nvGraphicFramePr>
        <p:xfrm>
          <a:off x="1839808" y="4971626"/>
          <a:ext cx="835829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73">
                  <a:extLst>
                    <a:ext uri="{9D8B030D-6E8A-4147-A177-3AD203B41FA5}">
                      <a16:colId xmlns:a16="http://schemas.microsoft.com/office/drawing/2014/main" val="1252171865"/>
                    </a:ext>
                  </a:extLst>
                </a:gridCol>
                <a:gridCol w="2089573">
                  <a:extLst>
                    <a:ext uri="{9D8B030D-6E8A-4147-A177-3AD203B41FA5}">
                      <a16:colId xmlns:a16="http://schemas.microsoft.com/office/drawing/2014/main" val="2027882237"/>
                    </a:ext>
                  </a:extLst>
                </a:gridCol>
                <a:gridCol w="2089573">
                  <a:extLst>
                    <a:ext uri="{9D8B030D-6E8A-4147-A177-3AD203B41FA5}">
                      <a16:colId xmlns:a16="http://schemas.microsoft.com/office/drawing/2014/main" val="1533086388"/>
                    </a:ext>
                  </a:extLst>
                </a:gridCol>
                <a:gridCol w="2089573">
                  <a:extLst>
                    <a:ext uri="{9D8B030D-6E8A-4147-A177-3AD203B41FA5}">
                      <a16:colId xmlns:a16="http://schemas.microsoft.com/office/drawing/2014/main" val="289642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# Cylinders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Engine Spec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Unit Displacement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.2 Mechanical</a:t>
                      </a:r>
                    </a:p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 Electronic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72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231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41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Keen</dc:creator>
  <cp:lastModifiedBy>Jessica Keen</cp:lastModifiedBy>
  <cp:revision>5</cp:revision>
  <dcterms:created xsi:type="dcterms:W3CDTF">2017-04-13T09:39:32Z</dcterms:created>
  <dcterms:modified xsi:type="dcterms:W3CDTF">2017-04-13T13:28:43Z</dcterms:modified>
</cp:coreProperties>
</file>